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14" r:id="rId46"/>
    <p:sldId id="316" r:id="rId47"/>
    <p:sldId id="308" r:id="rId48"/>
    <p:sldId id="309" r:id="rId49"/>
    <p:sldId id="310" r:id="rId50"/>
    <p:sldId id="311" r:id="rId51"/>
    <p:sldId id="312" r:id="rId52"/>
    <p:sldId id="31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9F77-E8D3-4CD8-B176-7774B72EFFC2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3560E-E4DD-48A1-8DE2-99DD5E9036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B. Sc. I     </a:t>
            </a:r>
            <a:r>
              <a:rPr lang="en-US" dirty="0" err="1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Seme</a:t>
            </a:r>
            <a:r>
              <a:rPr lang="en-US" dirty="0" smtClean="0">
                <a:solidFill>
                  <a:srgbClr val="FF0000"/>
                </a:solidFill>
                <a:latin typeface="Cooper Black" pitchFamily="18" charset="0"/>
                <a:cs typeface="Times New Roman" pitchFamily="18" charset="0"/>
              </a:rPr>
              <a:t>-I (Home Science)</a:t>
            </a:r>
            <a:endParaRPr lang="en-US" dirty="0">
              <a:solidFill>
                <a:srgbClr val="FF0000"/>
              </a:solidFill>
              <a:latin typeface="Cooper Black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981200"/>
            <a:ext cx="8001000" cy="3657600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>
                <a:solidFill>
                  <a:srgbClr val="00B0F0"/>
                </a:solidFill>
                <a:latin typeface="Algerian" pitchFamily="82" charset="0"/>
                <a:cs typeface="Times New Roman" pitchFamily="18" charset="0"/>
              </a:rPr>
              <a:t>Subject- Housing and interior Enrichment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- Dr. D. R. </a:t>
            </a:r>
            <a:r>
              <a:rPr lang="en-US" dirty="0" err="1" smtClean="0">
                <a:solidFill>
                  <a:srgbClr val="C00000"/>
                </a:solidFill>
                <a:latin typeface="Arial Rounded MT Bold" pitchFamily="34" charset="0"/>
              </a:rPr>
              <a:t>Bambole</a:t>
            </a:r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 Rounded MT Bold" pitchFamily="34" charset="0"/>
              </a:rPr>
              <a:t>M.Sc. Ph.D.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Rular\Pictures\IMG_20230714_1033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1534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ular\Pictures\IMG_20230714_1033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7804" y="381000"/>
            <a:ext cx="718839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ular\Pictures\IMG_20230714_1033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0713" y="304800"/>
            <a:ext cx="7262574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ular\Pictures\IMG_20230714_1034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8324" y="304800"/>
            <a:ext cx="7347351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ular\Pictures\IMG_20230714_1035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0200" y="228600"/>
            <a:ext cx="7343600" cy="5897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ular\Pictures\IMG_20230714_1035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8324" y="304800"/>
            <a:ext cx="7347351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ular\Pictures\IMG_20230714_1036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7804" y="381000"/>
            <a:ext cx="718839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ular\Pictures\IMG_20230714_1036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9002" y="228600"/>
            <a:ext cx="7385996" cy="5897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ular\Pictures\IMG_20230714_1037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5083" y="381000"/>
            <a:ext cx="7153833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ular\Pictures\IMG_20230714_1038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6172" y="381000"/>
            <a:ext cx="7271656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lar\Pictures\IMG_20230714_1029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80772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ular\Pictures\IMG_20230714_1038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8258" y="457200"/>
            <a:ext cx="7127483" cy="566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ular\Pictures\IMG_20230714_1039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4194" y="304800"/>
            <a:ext cx="7255612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ular\Pictures\IMG_20230714_1039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8894" y="381000"/>
            <a:ext cx="712621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Rular\Pictures\IMG_20230714_104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0965" y="381000"/>
            <a:ext cx="7202070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Rular\Pictures\IMG_20230714_1040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0049" y="381000"/>
            <a:ext cx="7243901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Rular\Pictures\IMG_20230714_1041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6411" y="381000"/>
            <a:ext cx="7251177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Rular\Pictures\IMG_20230714_1041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1" y="381000"/>
            <a:ext cx="82296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Rular\Pictures\IMG_20230714_1042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2010" y="304800"/>
            <a:ext cx="7339979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Rular\Pictures\IMG_20230714_1042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8894" y="381000"/>
            <a:ext cx="712621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Rular\Pictures\IMG_20230714_1043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7130" y="304800"/>
            <a:ext cx="7269740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ular\Pictures\IMG_20230714_1029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6394" y="533400"/>
            <a:ext cx="6791212" cy="559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Rular\Pictures\IMG_20230714_1044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2738" y="381000"/>
            <a:ext cx="7258523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Rular\Pictures\IMG_20230714_104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94602" y="304800"/>
            <a:ext cx="7354795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Rular\Pictures\IMG_20230714_1045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6576" y="304800"/>
            <a:ext cx="7390848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Rular\Pictures\IMG_20230714_1046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6071" y="304800"/>
            <a:ext cx="7311857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Rular\Pictures\IMG_20230714_1155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4195" y="304800"/>
            <a:ext cx="7375610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Rular\Pictures\IMG_20230714_1156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5271" y="457200"/>
            <a:ext cx="7113458" cy="566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Rular\Pictures\IMG_20230714_1156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9726" y="228600"/>
            <a:ext cx="7464548" cy="5897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Rular\Pictures\IMG_20230714_1157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6576" y="304800"/>
            <a:ext cx="7390848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Rular\Pictures\IMG_20230714_1159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7804" y="381000"/>
            <a:ext cx="718839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Rular\Pictures\IMG_20230714_120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3926" y="381000"/>
            <a:ext cx="7216147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ular\Pictures\IMG_20230714_103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077200" cy="566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Rular\Pictures\IMG_20230714_1200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056" y="304800"/>
            <a:ext cx="7241887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Rular\Pictures\IMG_20230714_1201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0404" y="304800"/>
            <a:ext cx="7383192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Rular\Pictures\IMG_20230714_1201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0356" y="381000"/>
            <a:ext cx="7223287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Rular\Pictures\IMG_20230714_1202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1056" y="304800"/>
            <a:ext cx="7241887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Rular\Pictures\IMG_20230714_1203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5749" y="457200"/>
            <a:ext cx="6952502" cy="566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324" y="332884"/>
            <a:ext cx="8269676" cy="60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Rular\Pictures\IMG_20230714_1208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8372" y="304800"/>
            <a:ext cx="7427256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Rular\Pictures\IMG_20230714_1208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9987" y="304800"/>
            <a:ext cx="7464025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Rular\Pictures\IMG_20230714_1209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0356" y="381000"/>
            <a:ext cx="7223287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Rular\Pictures\IMG_20230714_121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94473" y="152400"/>
            <a:ext cx="7555053" cy="5973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ular\Pictures\IMG_20230714_1030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2296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Rular\Pictures\IMG_20230714_121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2198" y="381000"/>
            <a:ext cx="7119604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Rular\Pictures\IMG_20230714_1211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59554" y="381000"/>
            <a:ext cx="7024891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Rular\Pictures\IMG_20230714_1211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0133" y="304800"/>
            <a:ext cx="7283734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ular\Pictures\IMG_20230714_1031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2296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ular\Pictures\IMG_20230714_1031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3820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ular\Pictures\IMG_20230714_1031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1534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ular\Pictures\IMG_20230714_1032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599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28</Words>
  <Application>Microsoft Office PowerPoint</Application>
  <PresentationFormat>On-screen Show (4:3)</PresentationFormat>
  <Paragraphs>7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B. Sc. I     Seme-I (Home Science)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Rular</dc:creator>
  <cp:lastModifiedBy>Rular</cp:lastModifiedBy>
  <cp:revision>14</cp:revision>
  <dcterms:created xsi:type="dcterms:W3CDTF">2023-07-06T09:23:57Z</dcterms:created>
  <dcterms:modified xsi:type="dcterms:W3CDTF">2023-07-06T11:06:29Z</dcterms:modified>
</cp:coreProperties>
</file>